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2" r:id="rId10"/>
    <p:sldId id="264" r:id="rId11"/>
    <p:sldId id="265" r:id="rId12"/>
    <p:sldId id="266" r:id="rId13"/>
    <p:sldId id="268" r:id="rId14"/>
    <p:sldId id="269" r:id="rId15"/>
    <p:sldId id="2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xmlns="" userId="65bcac1e7189c4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6" d="100"/>
          <a:sy n="96" d="100"/>
        </p:scale>
        <p:origin x="-17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2126" y="385011"/>
            <a:ext cx="9932486" cy="3015916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PAWSOME</a:t>
            </a:r>
            <a:br>
              <a:rPr lang="en-US" dirty="0" smtClean="0"/>
            </a:br>
            <a:r>
              <a:rPr lang="en-US" sz="4400" dirty="0" smtClean="0"/>
              <a:t>A Perfect place for Dog Adoption </a:t>
            </a:r>
            <a:br>
              <a:rPr lang="en-US" sz="4400" dirty="0" smtClean="0"/>
            </a:br>
            <a:r>
              <a:rPr lang="en-US" sz="4400" dirty="0"/>
              <a:t> </a:t>
            </a:r>
            <a:r>
              <a:rPr lang="en-US" sz="4400" dirty="0" smtClean="0"/>
              <a:t>                 And Care</a:t>
            </a:r>
            <a:endParaRPr lang="en-IN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557" y="3657600"/>
            <a:ext cx="9636055" cy="2951747"/>
          </a:xfrm>
        </p:spPr>
        <p:txBody>
          <a:bodyPr/>
          <a:lstStyle/>
          <a:p>
            <a:r>
              <a:rPr lang="en-US" dirty="0" smtClean="0"/>
              <a:t>Group Members –</a:t>
            </a:r>
            <a:r>
              <a:rPr lang="en-US" dirty="0" err="1" smtClean="0"/>
              <a:t>Rushikesh</a:t>
            </a:r>
            <a:r>
              <a:rPr lang="en-US" dirty="0" smtClean="0"/>
              <a:t> </a:t>
            </a:r>
            <a:r>
              <a:rPr lang="en-US" dirty="0" err="1" smtClean="0"/>
              <a:t>Jadhav</a:t>
            </a:r>
            <a:r>
              <a:rPr lang="en-US" dirty="0" smtClean="0"/>
              <a:t>(220343120039)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Rahul </a:t>
            </a:r>
            <a:r>
              <a:rPr lang="en-US" dirty="0" err="1" smtClean="0"/>
              <a:t>Zunjar</a:t>
            </a:r>
            <a:r>
              <a:rPr lang="en-US" dirty="0" smtClean="0"/>
              <a:t>(220343120088)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Prachi Sonone(220343120105)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</a:t>
            </a:r>
            <a:r>
              <a:rPr lang="en-US" dirty="0" err="1" smtClean="0"/>
              <a:t>Shrinivas</a:t>
            </a:r>
            <a:r>
              <a:rPr lang="en-US" dirty="0" smtClean="0"/>
              <a:t> Vader(220343120111)</a:t>
            </a:r>
          </a:p>
          <a:p>
            <a:endParaRPr lang="en-US" dirty="0" smtClean="0"/>
          </a:p>
          <a:p>
            <a:r>
              <a:rPr lang="en-US" dirty="0" smtClean="0"/>
              <a:t>Project Guide-  Mrs. </a:t>
            </a:r>
            <a:r>
              <a:rPr lang="en-US" dirty="0" err="1" smtClean="0"/>
              <a:t>Harshita</a:t>
            </a:r>
            <a:r>
              <a:rPr lang="en-US" dirty="0" smtClean="0"/>
              <a:t> </a:t>
            </a:r>
            <a:r>
              <a:rPr lang="en-US" dirty="0" err="1" smtClean="0"/>
              <a:t>Maheshwari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579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10" y="1489166"/>
            <a:ext cx="8995955" cy="4554582"/>
          </a:xfrm>
        </p:spPr>
      </p:pic>
    </p:spTree>
    <p:extLst>
      <p:ext uri="{BB962C8B-B14F-4D97-AF65-F5344CB8AC3E}">
        <p14:creationId xmlns:p14="http://schemas.microsoft.com/office/powerpoint/2010/main" val="318007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46" y="731521"/>
            <a:ext cx="9248503" cy="5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94" y="446946"/>
            <a:ext cx="9962606" cy="58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7" y="827314"/>
            <a:ext cx="9257212" cy="54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94" y="705394"/>
            <a:ext cx="8952412" cy="562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687977"/>
            <a:ext cx="9518469" cy="574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96" y="635726"/>
            <a:ext cx="9675223" cy="57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8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574765"/>
            <a:ext cx="9553303" cy="586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23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46" y="644434"/>
            <a:ext cx="9736183" cy="57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49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0" y="496388"/>
            <a:ext cx="9387841" cy="59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63" y="624110"/>
            <a:ext cx="9804149" cy="931974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463" y="1556084"/>
            <a:ext cx="9804149" cy="516555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Choice of topic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Proposed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Proposed System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Proposed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Screenshot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System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Advantages and 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Future Scope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References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63" y="679268"/>
            <a:ext cx="9344298" cy="55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7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11" y="548640"/>
            <a:ext cx="9518470" cy="588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4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439366"/>
            <a:ext cx="9239794" cy="59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58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06" y="418111"/>
            <a:ext cx="9509760" cy="602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97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96" y="539931"/>
            <a:ext cx="9683933" cy="588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9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924594" y="627017"/>
            <a:ext cx="7907383" cy="2508069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924594" y="3561806"/>
            <a:ext cx="7907383" cy="28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69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59131" y="583475"/>
            <a:ext cx="9048206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9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59131" y="476159"/>
            <a:ext cx="9771018" cy="312919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759131" y="2682240"/>
            <a:ext cx="9771018" cy="40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296" y="357051"/>
            <a:ext cx="9222377" cy="2847703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724297" y="3204754"/>
            <a:ext cx="9222376" cy="39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Software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Windows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Tomcat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STS, MySQL</a:t>
            </a:r>
          </a:p>
          <a:p>
            <a:endParaRPr lang="en-US" dirty="0" smtClean="0"/>
          </a:p>
          <a:p>
            <a:r>
              <a:rPr lang="en-US" dirty="0" smtClean="0"/>
              <a:t>Hardware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Processor- i3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Hard Disk- 5GB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Memory- 4GB RAM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3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 web-based application for users to have easier and better access to Adoption and care for dog</a:t>
            </a:r>
          </a:p>
          <a:p>
            <a:r>
              <a:rPr lang="en-IN" dirty="0" smtClean="0"/>
              <a:t>The website is accessible for users and administrator where </a:t>
            </a:r>
          </a:p>
          <a:p>
            <a:r>
              <a:rPr lang="en-IN" dirty="0" smtClean="0"/>
              <a:t>Users can access to the system to view the list of dogs waiting to be adopted along with their details such as age, gender, breed and their description</a:t>
            </a:r>
          </a:p>
          <a:p>
            <a:r>
              <a:rPr lang="en-IN" dirty="0" smtClean="0"/>
              <a:t>Administrator are the main authority of the system and they are responsible for adding, deleting, editing, reviewing that information if necessary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React JS for UI of application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Spring boot for User portal backend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Express JS for admin portal backend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MySQL for database</a:t>
            </a:r>
          </a:p>
          <a:p>
            <a:pPr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39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NGO</a:t>
            </a:r>
            <a:endParaRPr lang="en-IN" dirty="0"/>
          </a:p>
          <a:p>
            <a:r>
              <a:rPr lang="en-IN" dirty="0" smtClean="0"/>
              <a:t>Community</a:t>
            </a:r>
          </a:p>
          <a:p>
            <a:r>
              <a:rPr lang="en-US" dirty="0" smtClean="0"/>
              <a:t>Adoption and care of dogs</a:t>
            </a:r>
          </a:p>
          <a:p>
            <a:r>
              <a:rPr lang="en-US" dirty="0" smtClean="0"/>
              <a:t>Can be used by Veterinary Doctors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Provide better life for dogs</a:t>
            </a:r>
          </a:p>
          <a:p>
            <a:r>
              <a:rPr lang="en-IN" dirty="0" smtClean="0"/>
              <a:t>User-friendly,  time saving</a:t>
            </a:r>
          </a:p>
          <a:p>
            <a:r>
              <a:rPr lang="en-IN" dirty="0" smtClean="0"/>
              <a:t>Better place for dog adoption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60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requires an extensive database and memory.</a:t>
            </a:r>
          </a:p>
          <a:p>
            <a:r>
              <a:rPr lang="en-US" dirty="0" smtClean="0"/>
              <a:t>If backend server fails then whole project will not work.</a:t>
            </a:r>
          </a:p>
          <a:p>
            <a:r>
              <a:rPr lang="en-US" dirty="0" smtClean="0"/>
              <a:t>It requires precise user details and doctor details.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732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Thus we have implemented a digital platform using web programming technologies for adoption and care of dogs.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This system will support to encourage positive human-dog interactions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Using this platform users will get care facility provide details of available dog hostels.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This web application also provide doctor details so that user can communicate to </a:t>
            </a:r>
            <a:r>
              <a:rPr lang="en-IN" dirty="0"/>
              <a:t>d</a:t>
            </a:r>
            <a:r>
              <a:rPr lang="en-IN" dirty="0" smtClean="0"/>
              <a:t>octors for their dogs, so that this system will be helpful and time saving.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894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IN" dirty="0" smtClean="0"/>
              <a:t>Donation option for some financial help to NGO</a:t>
            </a:r>
          </a:p>
          <a:p>
            <a:pPr>
              <a:buFont typeface="+mj-lt"/>
              <a:buAutoNum type="arabicPeriod"/>
            </a:pPr>
            <a:r>
              <a:rPr lang="en-IN" dirty="0" smtClean="0"/>
              <a:t>Volunteer module to participate volunteers to help the stray animals</a:t>
            </a:r>
          </a:p>
          <a:p>
            <a:pPr>
              <a:buFont typeface="+mj-lt"/>
              <a:buAutoNum type="arabicPeriod"/>
            </a:pPr>
            <a:r>
              <a:rPr lang="en-IN" dirty="0" smtClean="0"/>
              <a:t>Use for homeless animals</a:t>
            </a:r>
          </a:p>
          <a:p>
            <a:pPr>
              <a:buFont typeface="+mj-lt"/>
              <a:buAutoNum type="arabicPeriod"/>
            </a:pPr>
            <a:endParaRPr lang="en-IN" dirty="0" smtClean="0"/>
          </a:p>
          <a:p>
            <a:pPr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9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Mr. Saleel </a:t>
            </a:r>
            <a:r>
              <a:rPr lang="en-US" dirty="0" err="1" smtClean="0"/>
              <a:t>Bagde</a:t>
            </a:r>
            <a:r>
              <a:rPr lang="en-US" dirty="0" smtClean="0"/>
              <a:t> for Database.</a:t>
            </a:r>
          </a:p>
          <a:p>
            <a:r>
              <a:rPr lang="en-US" dirty="0" smtClean="0"/>
              <a:t>Mrs. </a:t>
            </a:r>
            <a:r>
              <a:rPr lang="en-US" dirty="0" err="1" smtClean="0"/>
              <a:t>Harshita</a:t>
            </a:r>
            <a:r>
              <a:rPr lang="en-US" dirty="0" smtClean="0"/>
              <a:t> </a:t>
            </a:r>
            <a:r>
              <a:rPr lang="en-US" dirty="0" err="1" smtClean="0"/>
              <a:t>Maheshwari</a:t>
            </a:r>
            <a:r>
              <a:rPr lang="en-US" dirty="0" smtClean="0"/>
              <a:t> for React JS and Express JS</a:t>
            </a:r>
            <a:endParaRPr lang="en-IN" dirty="0"/>
          </a:p>
          <a:p>
            <a:r>
              <a:rPr lang="en-IN" dirty="0" smtClean="0"/>
              <a:t>Mrs. </a:t>
            </a:r>
            <a:r>
              <a:rPr lang="en-IN" dirty="0" err="1" smtClean="0"/>
              <a:t>Mayuri</a:t>
            </a:r>
            <a:r>
              <a:rPr lang="en-IN" dirty="0" smtClean="0"/>
              <a:t> </a:t>
            </a:r>
            <a:r>
              <a:rPr lang="en-IN" dirty="0" err="1" smtClean="0"/>
              <a:t>Fakirpure</a:t>
            </a:r>
            <a:r>
              <a:rPr lang="en-IN" dirty="0" smtClean="0"/>
              <a:t> for Spring Boot Rest API</a:t>
            </a:r>
          </a:p>
          <a:p>
            <a:r>
              <a:rPr lang="en-IN" dirty="0"/>
              <a:t>https://sploot.space/</a:t>
            </a:r>
          </a:p>
          <a:p>
            <a:r>
              <a:rPr lang="en-IN" dirty="0"/>
              <a:t>https://www.amtmindia.org/</a:t>
            </a:r>
          </a:p>
          <a:p>
            <a:pPr marL="0" indent="0">
              <a:buNone/>
            </a:pPr>
            <a:r>
              <a:rPr lang="en-US" b="1" dirty="0" smtClean="0"/>
              <a:t>A special thanks to </a:t>
            </a:r>
            <a:r>
              <a:rPr lang="en-US" b="1" dirty="0" err="1" smtClean="0"/>
              <a:t>Infoway</a:t>
            </a:r>
            <a:r>
              <a:rPr lang="en-US" b="1" dirty="0" smtClean="0"/>
              <a:t> Managements for arranging time to time online meetings for us.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041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</a:t>
            </a:r>
            <a:r>
              <a:rPr lang="en-US" dirty="0" smtClean="0">
                <a:solidFill>
                  <a:schemeClr val="tx1"/>
                </a:solidFill>
              </a:rPr>
              <a:t>THANK YOU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4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topic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Solves a realistic problem</a:t>
            </a:r>
          </a:p>
          <a:p>
            <a:r>
              <a:rPr lang="en-US" dirty="0" smtClean="0"/>
              <a:t>Lack of such platform in our country</a:t>
            </a:r>
          </a:p>
          <a:p>
            <a:r>
              <a:rPr lang="en-US" dirty="0" smtClean="0"/>
              <a:t>Features were practically attainable</a:t>
            </a:r>
          </a:p>
          <a:p>
            <a:r>
              <a:rPr lang="en-US" dirty="0" smtClean="0"/>
              <a:t>Overall idea was interesting to work 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325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Get help for dogs to better life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To provide an online platform for those people who want to adopt dogs</a:t>
            </a:r>
          </a:p>
          <a:p>
            <a:r>
              <a:rPr lang="en-US" dirty="0" smtClean="0"/>
              <a:t>Proposed System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Digital Platform for adoption and care for dog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US" dirty="0" smtClean="0"/>
              <a:t>Doctors are also available for dog care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Tips and Tricks for owner to take care of their pet dog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65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objective is to create a  website that can perform the following</a:t>
            </a:r>
          </a:p>
          <a:p>
            <a:pPr marL="502920" indent="-457200">
              <a:buAutoNum type="arabicPeriod"/>
            </a:pPr>
            <a:r>
              <a:rPr lang="en-US" dirty="0"/>
              <a:t>Connecting to an HTTPS site through GPRS/WIFI.</a:t>
            </a:r>
          </a:p>
          <a:p>
            <a:pPr marL="502920" indent="-457200">
              <a:buAutoNum type="arabicPeriod"/>
            </a:pPr>
            <a:r>
              <a:rPr lang="en-US" dirty="0"/>
              <a:t>Opening the relevant HTML page using HTTPS POST &amp; GET methods.</a:t>
            </a:r>
          </a:p>
          <a:p>
            <a:pPr marL="502920" indent="-457200">
              <a:buAutoNum type="arabicPeriod"/>
            </a:pPr>
            <a:r>
              <a:rPr lang="en-US" dirty="0"/>
              <a:t>Read the data logically into </a:t>
            </a:r>
            <a:r>
              <a:rPr lang="en-US" dirty="0" smtClean="0"/>
              <a:t>admin, user </a:t>
            </a:r>
            <a:r>
              <a:rPr lang="en-US" dirty="0"/>
              <a:t>and </a:t>
            </a:r>
            <a:r>
              <a:rPr lang="en-US" dirty="0" smtClean="0"/>
              <a:t>doctor.</a:t>
            </a:r>
            <a:endParaRPr lang="en-US" dirty="0"/>
          </a:p>
          <a:p>
            <a:pPr marL="502920" indent="-457200">
              <a:buAutoNum type="arabicPeriod"/>
            </a:pPr>
            <a:r>
              <a:rPr lang="en-US" dirty="0"/>
              <a:t>Creating a local database.</a:t>
            </a:r>
            <a:endParaRPr lang="en-IN" dirty="0"/>
          </a:p>
          <a:p>
            <a:endParaRPr lang="en-IN" dirty="0" smtClean="0"/>
          </a:p>
          <a:p>
            <a:pPr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028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System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023" y="2124891"/>
            <a:ext cx="8490857" cy="3786331"/>
          </a:xfrm>
        </p:spPr>
        <p:txBody>
          <a:bodyPr>
            <a:normAutofit/>
          </a:bodyPr>
          <a:lstStyle/>
          <a:p>
            <a:r>
              <a:rPr lang="en-US" dirty="0" smtClean="0"/>
              <a:t>There are there main modules: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Admin                                       User Login                                Doctor Login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                  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550110" y="3208420"/>
            <a:ext cx="24879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600" dirty="0" smtClean="0"/>
              <a:t> Home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 smtClean="0"/>
              <a:t> Add Dog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 smtClean="0"/>
              <a:t> Adopt Dog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 smtClean="0"/>
              <a:t> Create/Join           Community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 smtClean="0"/>
              <a:t> Care Facility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Dog hostel facility</a:t>
            </a:r>
            <a:endParaRPr lang="en-IN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IN" sz="1600" dirty="0" smtClean="0"/>
              <a:t> Log Out</a:t>
            </a:r>
          </a:p>
          <a:p>
            <a:endParaRPr lang="en-I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518358" y="3208420"/>
            <a:ext cx="2986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600" dirty="0" smtClean="0"/>
              <a:t>Home</a:t>
            </a:r>
          </a:p>
          <a:p>
            <a:pPr marL="342900" indent="-342900">
              <a:buAutoNum type="arabicPeriod"/>
            </a:pPr>
            <a:r>
              <a:rPr lang="en-IN" sz="1600" dirty="0" smtClean="0"/>
              <a:t>Appointment</a:t>
            </a:r>
          </a:p>
          <a:p>
            <a:pPr marL="342900" indent="-342900">
              <a:buAutoNum type="arabicPeriod"/>
            </a:pPr>
            <a:r>
              <a:rPr lang="en-IN" sz="1600" dirty="0" smtClean="0"/>
              <a:t>Log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0023" y="3277669"/>
            <a:ext cx="242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600" dirty="0" smtClean="0"/>
              <a:t>Home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 smtClean="0"/>
              <a:t>Add/Delete </a:t>
            </a:r>
            <a:r>
              <a:rPr lang="en-IN" sz="1600" dirty="0"/>
              <a:t>Dog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IN" sz="1600" dirty="0"/>
              <a:t>Add/Delete Community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IN" sz="1600" dirty="0"/>
              <a:t>Add/Delete User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IN" sz="1600" dirty="0"/>
              <a:t>Log Out</a:t>
            </a:r>
            <a:endParaRPr lang="en-IN" sz="1600" dirty="0" smtClean="0"/>
          </a:p>
        </p:txBody>
      </p:sp>
    </p:spTree>
    <p:extLst>
      <p:ext uri="{BB962C8B-B14F-4D97-AF65-F5344CB8AC3E}">
        <p14:creationId xmlns:p14="http://schemas.microsoft.com/office/powerpoint/2010/main" val="28855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1754" r="14788" b="22222"/>
          <a:stretch/>
        </p:blipFill>
        <p:spPr>
          <a:xfrm>
            <a:off x="1767840" y="1905000"/>
            <a:ext cx="9030789" cy="41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3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10" y="712470"/>
            <a:ext cx="9167854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153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668</TotalTime>
  <Words>560</Words>
  <Application>Microsoft Office PowerPoint</Application>
  <PresentationFormat>Custom</PresentationFormat>
  <Paragraphs>114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Wisp</vt:lpstr>
      <vt:lpstr>               PAWSOME A Perfect place for Dog Adoption                    And Care</vt:lpstr>
      <vt:lpstr>Contents</vt:lpstr>
      <vt:lpstr>Introduction</vt:lpstr>
      <vt:lpstr>Choice of topic</vt:lpstr>
      <vt:lpstr>Proposed System</vt:lpstr>
      <vt:lpstr>Methodology</vt:lpstr>
      <vt:lpstr>Proposed System Model</vt:lpstr>
      <vt:lpstr>Proposed Approach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Requirements</vt:lpstr>
      <vt:lpstr>Technologies Used</vt:lpstr>
      <vt:lpstr>Applications</vt:lpstr>
      <vt:lpstr>Advantages</vt:lpstr>
      <vt:lpstr>Limitations</vt:lpstr>
      <vt:lpstr>Conclusion</vt:lpstr>
      <vt:lpstr>Future Scope</vt:lpstr>
      <vt:lpstr>References</vt:lpstr>
      <vt:lpstr>                      THANK YOU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PAWSOME A Digital Paltform for Dog Adoption And Care</dc:title>
  <dc:creator>HP</dc:creator>
  <cp:lastModifiedBy>DELL</cp:lastModifiedBy>
  <cp:revision>133</cp:revision>
  <dcterms:created xsi:type="dcterms:W3CDTF">2022-09-24T03:12:11Z</dcterms:created>
  <dcterms:modified xsi:type="dcterms:W3CDTF">2022-09-26T07:07:51Z</dcterms:modified>
</cp:coreProperties>
</file>